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6" r:id="rId2"/>
    <p:sldId id="273" r:id="rId3"/>
    <p:sldId id="266" r:id="rId4"/>
    <p:sldId id="263" r:id="rId5"/>
    <p:sldId id="268" r:id="rId6"/>
    <p:sldId id="265" r:id="rId7"/>
    <p:sldId id="261" r:id="rId8"/>
    <p:sldId id="270" r:id="rId9"/>
    <p:sldId id="269" r:id="rId10"/>
    <p:sldId id="267" r:id="rId11"/>
    <p:sldId id="25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82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232981-F7F7-FAF7-F346-3EFE4282C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07" y="0"/>
            <a:ext cx="11999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9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45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B8DCF4-6999-6D8C-810E-D217ADDBE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" y="480059"/>
            <a:ext cx="11237976" cy="627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9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6F57"/>
          </a:solidFill>
          <a:ln w="12700">
            <a:solidFill>
              <a:srgbClr val="D66F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D66F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D66F57"/>
          </a:solidFill>
          <a:ln w="12700">
            <a:solidFill>
              <a:srgbClr val="D66F5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D66F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Was there a moment when you thought, “Shenzhen is really hosting an international event”? It could be a small detail, a particular scene.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66F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/ 15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26DB0"/>
          </a:solidFill>
          <a:ln w="12700">
            <a:solidFill>
              <a:srgbClr val="626D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626D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626DB0"/>
          </a:solidFill>
          <a:ln w="12700">
            <a:solidFill>
              <a:srgbClr val="626D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626DB0"/>
                </a:solidFill>
                <a:latin typeface="Aptos Display" pitchFamily="34" charset="0"/>
              </a:rPr>
              <a:t>2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9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Have you noticed any interesting conversations among friends, family, or colleagues about APEC?</a:t>
            </a:r>
            <a:endParaRPr lang="en-US" sz="29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26D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15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99A"/>
          </a:solidFill>
          <a:ln w="12700">
            <a:solidFill>
              <a:srgbClr val="16A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16A9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16A99A"/>
          </a:solidFill>
          <a:ln w="12700">
            <a:solidFill>
              <a:srgbClr val="16A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16A99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9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Shenzhen is known as an open city. What is the most “open-minded” thing you've learned from living or working here?</a:t>
            </a:r>
            <a:endParaRPr lang="en-US" sz="29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6A9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/ 15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99A"/>
          </a:solidFill>
          <a:ln w="12700">
            <a:solidFill>
              <a:srgbClr val="16A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16A9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16A99A"/>
          </a:solidFill>
          <a:ln w="12700">
            <a:solidFill>
              <a:srgbClr val="16A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16A99A"/>
                </a:solidFill>
                <a:latin typeface="Aptos Display" pitchFamily="34" charset="0"/>
              </a:rPr>
              <a:t>4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9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Sometimes big global events feel far away. Has APEC made you feel more connected to the world? Why or why not?</a:t>
            </a:r>
            <a:endParaRPr lang="en-US" sz="29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6A9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/ 15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78EA8"/>
          </a:solidFill>
          <a:ln w="12700">
            <a:solidFill>
              <a:srgbClr val="378EA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378E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378EA8"/>
          </a:solidFill>
          <a:ln w="12700">
            <a:solidFill>
              <a:srgbClr val="378EA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378EA8"/>
                </a:solidFill>
                <a:latin typeface="Aptos Display" pitchFamily="34" charset="0"/>
              </a:rPr>
              <a:t>5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9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If you could choose one word to describe Shenzhen today, what would it be and why?</a:t>
            </a:r>
            <a:endParaRPr lang="en-US" sz="29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378E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15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8069B5"/>
          </a:solidFill>
          <a:ln w="12700">
            <a:solidFill>
              <a:srgbClr val="8069B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8069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8069B5"/>
          </a:solidFill>
          <a:ln w="12700">
            <a:solidFill>
              <a:srgbClr val="8069B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8069B5"/>
                </a:solidFill>
                <a:latin typeface="Aptos Display" pitchFamily="34" charset="0"/>
              </a:rPr>
              <a:t>6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9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What's one example of cooperation that you see every day but people often take for granted?</a:t>
            </a:r>
            <a:endParaRPr lang="en-US" sz="29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069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/ 15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99A37"/>
          </a:solidFill>
          <a:ln w="12700">
            <a:solidFill>
              <a:srgbClr val="D99A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D99A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D99A37"/>
          </a:solidFill>
          <a:ln w="12700">
            <a:solidFill>
              <a:srgbClr val="D99A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D99A37"/>
                </a:solidFill>
                <a:latin typeface="Aptos Display" pitchFamily="34" charset="0"/>
              </a:rPr>
              <a:t>7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9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If you could introduce one innovation to improve your daily life, what would it be?</a:t>
            </a:r>
            <a:endParaRPr lang="en-US" sz="29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9A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/ 15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4A78C2"/>
          </a:solidFill>
          <a:ln w="12700">
            <a:solidFill>
              <a:srgbClr val="4A78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4A78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4A78C2"/>
          </a:solidFill>
          <a:ln w="12700">
            <a:solidFill>
              <a:srgbClr val="4A78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4A78C2"/>
                </a:solidFill>
                <a:latin typeface="Aptos Display" pitchFamily="34" charset="0"/>
              </a:rPr>
              <a:t>8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If a foreign friend came to Shenzhen for APEC, where would you recommend taking them for a non-tourist experience—not Window of the World or Happy Valley?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A78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/ 15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99A"/>
          </a:solidFill>
          <a:ln w="12700">
            <a:solidFill>
              <a:srgbClr val="16A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13232" y="47548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16A9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APEC IS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834640" y="475488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DAILY LIFE CHANGED?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366760" y="475488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6274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SHENZHEN  ·  APEC 2026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13232" y="896112"/>
            <a:ext cx="10716768" cy="0"/>
          </a:xfrm>
          <a:prstGeom prst="line">
            <a:avLst/>
          </a:prstGeom>
          <a:noFill/>
          <a:ln w="1270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261872"/>
            <a:ext cx="10716768" cy="4864608"/>
          </a:xfrm>
          <a:prstGeom prst="rect">
            <a:avLst/>
          </a:prstGeom>
          <a:solidFill>
            <a:srgbClr val="FFFFFF"/>
          </a:solidFill>
          <a:ln w="1016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1261872"/>
            <a:ext cx="82296" cy="4864608"/>
          </a:xfrm>
          <a:prstGeom prst="rect">
            <a:avLst/>
          </a:prstGeom>
          <a:solidFill>
            <a:srgbClr val="16A99A"/>
          </a:solidFill>
          <a:ln w="12700">
            <a:solidFill>
              <a:srgbClr val="16A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627632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16A99A"/>
                </a:solidFill>
                <a:latin typeface="Aptos Display" pitchFamily="34" charset="0"/>
              </a:rPr>
              <a:t>9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078992" y="2487168"/>
            <a:ext cx="97840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900" b="1" dirty="0">
                <a:solidFill>
                  <a:srgbClr val="172B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When did you first realize APEC was coming to Shenzhen? What caught your attention?</a:t>
            </a:r>
            <a:endParaRPr lang="en-US" sz="2900" dirty="0"/>
          </a:p>
        </p:txBody>
      </p:sp>
      <p:sp>
        <p:nvSpPr>
          <p:cNvPr id="12" name="Shape 10"/>
          <p:cNvSpPr/>
          <p:nvPr/>
        </p:nvSpPr>
        <p:spPr>
          <a:xfrm>
            <a:off x="1078992" y="5248656"/>
            <a:ext cx="9784080" cy="0"/>
          </a:xfrm>
          <a:prstGeom prst="line">
            <a:avLst/>
          </a:prstGeom>
          <a:noFill/>
          <a:ln w="11430">
            <a:solidFill>
              <a:srgbClr val="E5EB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78992" y="56692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796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INTERVIEW  ·  SHENZHEN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9948672" y="56327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6A9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15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388</Words>
  <Application>Microsoft Office PowerPoint</Application>
  <PresentationFormat>Widescreen</PresentationFormat>
  <Paragraphs>72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APEC Is Here, Has Your Daily Life Changed?</dc:title>
  <dc:subject>English-only APEC street-interview questions about Shenzhen</dc:subject>
  <dc:creator>LF AIPortal Assistant</dc:creator>
  <cp:lastModifiedBy>Cecilia Chen CC</cp:lastModifiedBy>
  <cp:revision>3</cp:revision>
  <dcterms:created xsi:type="dcterms:W3CDTF">2026-11-03T10:14:03Z</dcterms:created>
  <dcterms:modified xsi:type="dcterms:W3CDTF">2026-11-03T11:32:36Z</dcterms:modified>
</cp:coreProperties>
</file>